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5" r:id="rId4"/>
    <p:sldId id="301" r:id="rId5"/>
    <p:sldId id="281" r:id="rId6"/>
    <p:sldId id="295" r:id="rId7"/>
    <p:sldId id="282" r:id="rId8"/>
    <p:sldId id="283" r:id="rId9"/>
    <p:sldId id="284" r:id="rId10"/>
    <p:sldId id="286" r:id="rId11"/>
    <p:sldId id="287" r:id="rId12"/>
    <p:sldId id="289" r:id="rId13"/>
    <p:sldId id="290" r:id="rId14"/>
    <p:sldId id="291" r:id="rId15"/>
    <p:sldId id="294" r:id="rId16"/>
    <p:sldId id="292" r:id="rId17"/>
    <p:sldId id="293" r:id="rId18"/>
    <p:sldId id="300" r:id="rId19"/>
    <p:sldId id="303" r:id="rId20"/>
    <p:sldId id="304" r:id="rId21"/>
    <p:sldId id="296" r:id="rId22"/>
    <p:sldId id="302" r:id="rId23"/>
    <p:sldId id="297" r:id="rId24"/>
    <p:sldId id="305" r:id="rId25"/>
    <p:sldId id="306" r:id="rId26"/>
    <p:sldId id="307" r:id="rId27"/>
    <p:sldId id="298" r:id="rId28"/>
    <p:sldId id="29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тдел СКР" initials="О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6C8"/>
    <a:srgbClr val="FFD54F"/>
    <a:srgbClr val="FBFE94"/>
    <a:srgbClr val="FCFEB8"/>
    <a:srgbClr val="FAFD6B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2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0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1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3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l="-101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E431-EF8A-4BFE-AE45-87345069C1B1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7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6633"/>
            <a:ext cx="6476256" cy="119814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Правительство Санкт-Петербурга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нетиповое образовательное учреждение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учащейся молодежи Санкт-Петербурга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8" y="5013176"/>
            <a:ext cx="6523585" cy="151216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обучающихся государственных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образовательных учреждений,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находящихся в ведении Комитета по образованию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 учебный год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7" y="178553"/>
            <a:ext cx="938213" cy="100647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304"/>
            <a:ext cx="914400" cy="9747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3" y="1052736"/>
            <a:ext cx="7776864" cy="36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хореографических коллективов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«Симфония танца»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(стилизация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современный/эстрадный танец,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сольный танец (сольное выступление 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танцевальном направлении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оригинальный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чирлидинг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акробатика, 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конкурс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 не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двух заявок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номинации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от ГПОУ.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работы принимаются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19 января 2023 года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электронной почте: 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\\10.10.10.10\docs\Отдел Социально-культурной работы\!!! Заринская\Фотошоп\Фишки\20245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26604"/>
            <a:ext cx="2096307" cy="24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9" y="1241405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5280">
            <a:off x="6914899" y="1410838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19 января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хореографических коллективов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«Симфония танца»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проводится на базах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ГПОУ.</a:t>
            </a:r>
          </a:p>
          <a:p>
            <a:pPr algn="just"/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и видеозаписей</a:t>
            </a:r>
            <a:r>
              <a:rPr lang="ru-RU" sz="2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января 2023 </a:t>
            </a:r>
            <a:r>
              <a:rPr lang="ru-RU" sz="2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Оргкомитет до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января 2023 года оповестит участников о прохождении на очный этап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конкурса.</a:t>
            </a:r>
          </a:p>
          <a:p>
            <a:pPr algn="just"/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очный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2023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6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 технического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«Молодежь и техника»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радиоэлектроника и электротехника;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механизмы и приспособления;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вычислительная техника;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(работа включающая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и более вышеописанных номинаций).</a:t>
            </a: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работы принимаются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2 февраля 2023 года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почте: 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11" y="1484784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5280">
            <a:off x="7046747" y="1654217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2 февраля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\\10.10.10.10\docs\Отдел Социально-культурной работы\!!! Заринская\Фотошоп\Фишки\2-2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58288"/>
            <a:ext cx="1993358" cy="19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10.10.10\docs\Отдел Социально-культурной работы\!!! Заринская\Фотошоп\Фишки\2-2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179">
            <a:off x="7236296" y="3645024"/>
            <a:ext cx="12718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 технического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«Молодежь и техника»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marL="0" indent="0" algn="just">
              <a:buNone/>
            </a:pP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проводится на базах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ГПОУ.</a:t>
            </a:r>
          </a:p>
          <a:p>
            <a:pPr algn="just"/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и работ до 2 </a:t>
            </a:r>
            <a:r>
              <a:rPr lang="ru-RU" sz="2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2023 года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Оргкомитет 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 февраля 2023 года оповестит участников о прохождении на очный этап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конкурса.</a:t>
            </a:r>
          </a:p>
          <a:p>
            <a:pPr algn="just"/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очный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презентация (защита)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состоится                  </a:t>
            </a:r>
            <a:r>
              <a:rPr lang="ru-RU" sz="2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2023 </a:t>
            </a:r>
            <a:r>
              <a:rPr lang="ru-RU" sz="21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1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«Планета моды»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1340768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asual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и инновации,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старой вещи,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хобби.</a:t>
            </a:r>
          </a:p>
          <a:p>
            <a:pPr algn="just"/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 принимается не более двух заявок в каждой номинации от ГПОУ.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участие принимаются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22 февраля 2023 года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почте: 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10" y="1749903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5280">
            <a:off x="4697201" y="1919336"/>
            <a:ext cx="208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22 февраля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\\10.10.10.10\docs\Отдел Социально-культурной работы\!!! Заринская\Фотошоп\Фишки\mannequ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476466" cy="39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19"/>
            <a:ext cx="9036496" cy="1728192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фотоконкурс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«Юность-2023»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(заочный)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2420888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в деталях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Постановочный кадр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в городе».</a:t>
            </a: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работы принимаются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февраля по 5 марта 2023 года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Синопская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наб., д. 64, лит.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«Экспозиционно-выставочный центр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evc.dum@yandex.ru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Контактный телефон: 246-08-59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7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42" y="1227591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5280">
            <a:off x="6584704" y="1397025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5 марта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D:\Загрузки\081ac6926348a7c6962c58ed0dd93b0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544">
            <a:off x="4705482" y="2568072"/>
            <a:ext cx="1887609" cy="13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театральных коллективов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Маска»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одной заявки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коллектива),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литературно-музыкальная композиция 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одной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от ГПОУ),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чтецы-исполнители (не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от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ГПОУ).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видеозаписи принимаются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15 марта 2023 года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электронной почте: 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7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92184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5280">
            <a:off x="6788690" y="1161617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15 марта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\\10.10.10.10\docs\Отдел Социально-культурной работы\!!! Заринская\Фотошоп\Фишки\маска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85" y="1868637"/>
            <a:ext cx="3805436" cy="23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театральных коллективов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Маска»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marL="0" indent="0" algn="just">
              <a:buNone/>
            </a:pP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базах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ГПОУ.</a:t>
            </a:r>
          </a:p>
          <a:p>
            <a:pPr algn="just"/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и видеозаписей до </a:t>
            </a:r>
            <a:r>
              <a:rPr lang="ru-RU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2023 </a:t>
            </a:r>
            <a:r>
              <a:rPr lang="ru-RU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Оргкомитет до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2023 года оповестит участников о прохождении на очный этап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конкурса.</a:t>
            </a:r>
          </a:p>
          <a:p>
            <a:pPr algn="just"/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</a:t>
            </a:r>
            <a:r>
              <a:rPr lang="ru-RU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</a:t>
            </a:r>
            <a:r>
              <a:rPr lang="ru-RU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марафона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67095"/>
              </p:ext>
            </p:extLst>
          </p:nvPr>
        </p:nvGraphicFramePr>
        <p:xfrm>
          <a:off x="611560" y="1979078"/>
          <a:ext cx="8068504" cy="29124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068504"/>
              </a:tblGrid>
              <a:tr h="7200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ru-RU" sz="18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видеотворчеству</a:t>
                      </a:r>
                      <a:endParaRPr lang="ru-RU" sz="18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педагогов и обучающихся)</a:t>
                      </a:r>
                    </a:p>
                  </a:txBody>
                  <a:tcPr/>
                </a:tc>
              </a:tr>
              <a:tr h="7200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Интенсив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медиатехнологиям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педагогов и обучающихся)</a:t>
                      </a:r>
                    </a:p>
                  </a:txBody>
                  <a:tcPr/>
                </a:tc>
              </a:tr>
              <a:tr h="7361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Мастер-классы по театральному искусству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педагогов и обучающихся)</a:t>
                      </a:r>
                    </a:p>
                  </a:txBody>
                  <a:tcPr/>
                </a:tc>
              </a:tr>
              <a:tr h="7361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Мастер-класс</a:t>
                      </a: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хореографии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педагогов и обучающихся)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Студия пантомимы и пластики «Ателье»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Людмила Геннадьевна Белова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\\10.10.10.10\docs\Отдел Социально-культурной работы\ЗВЕЗДЫ ЗАЖИГАЮТСЯ\2022-2023\! Звезды\Презентация марафона\qr-code_Ателье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4" y="134076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16150" y="1052736"/>
            <a:ext cx="8229600" cy="11521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https://vk.com/theatre_atelier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10.10.10.10\docs\Отдел Социально-культурной работы\ЗВЕЗДЫ ЗАЖИГАЮТСЯ\2022-2023\! Звезды\Презентация марафона\Ателье_наб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01" y="3435286"/>
            <a:ext cx="5188932" cy="35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0.10.10\docs\Отдел Социально-культурной работы\ЗВЕЗДЫ ЗАЖИГАЮТСЯ\2022-2023\! Звезды\Презентация марафона\Атель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421">
            <a:off x="5012899" y="2241915"/>
            <a:ext cx="4024104" cy="28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0.10.10.10\docs\Отдел Социально-культурной работы\ЗВЕЗДЫ ЗАЖИГАЮТСЯ\2022-2023\! Звезды\Презентация марафона\Ателье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8" y="3891320"/>
            <a:ext cx="2664296" cy="26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0.10.10.10\docs\Отдел Социально-культурной работы\ЗВЕЗДЫ ЗАЖИГАЮТСЯ\2022-2023\! Звезды\Презентация марафона\qr-code_Ателье_ДУМ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77" y="54483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95165" y="4357638"/>
            <a:ext cx="3405064" cy="11521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Записаться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сайте Дворца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96" y="692696"/>
            <a:ext cx="8229600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марафон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«Звезды зажигаются»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24031"/>
              </p:ext>
            </p:extLst>
          </p:nvPr>
        </p:nvGraphicFramePr>
        <p:xfrm>
          <a:off x="489596" y="2147506"/>
          <a:ext cx="8229600" cy="3662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2021</a:t>
                      </a:r>
                      <a:r>
                        <a:rPr lang="ru-RU" baseline="0" dirty="0" smtClean="0"/>
                        <a:t> года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2021-2022 уч. год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 уч. год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конкурсов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 конкурсов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конкурсов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28 номинаций</a:t>
                      </a:r>
                    </a:p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30 номинаций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41 номинация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84 победителя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ограниченное</a:t>
                      </a:r>
                      <a:r>
                        <a:rPr lang="ru-RU" baseline="0" dirty="0" smtClean="0"/>
                        <a:t> количество победителей:</a:t>
                      </a:r>
                    </a:p>
                    <a:p>
                      <a:pPr algn="ctr"/>
                      <a:r>
                        <a:rPr lang="ru-RU" baseline="0" dirty="0" smtClean="0"/>
                        <a:t>111 сольных исполнителей и коллективов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Не ограниченное</a:t>
                      </a:r>
                      <a:r>
                        <a:rPr lang="ru-RU" baseline="0" dirty="0" smtClean="0"/>
                        <a:t> количество победителей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Театральная студия «МЫ»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Ольга Станиславовна Белова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16150" y="1052736"/>
            <a:ext cx="8229600" cy="11521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https://vk.com/club29880256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10.10.10.10\docs\Отдел Социально-культурной работы\ЗВЕЗДЫ ЗАЖИГАЮТСЯ\2022-2023\! Звезды\Презентация марафона\qr-code_студия МЫ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0" y="150001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10.10.10\docs\Отдел Социально-культурной работы\ЗВЕЗДЫ ЗАЖИГАЮТСЯ\2022-2023\! Звезды\Презентация марафона\qr-code_студия МЫ_ДУМ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9660" y="5766751"/>
            <a:ext cx="7344816" cy="11521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на сайте Дворца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\\10.10.10.10\docs\Отдел Социально-культурной работы\ЗВЕЗДЫ ЗАЖИГАЮТСЯ\2022-2023\! Звезды\Презентация марафона\М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72" y="2200361"/>
            <a:ext cx="3701132" cy="24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0.10.10.10\docs\Отдел Социально-культурной работы\ЗВЕЗДЫ ЗАЖИГАЮТСЯ\2022-2023\! Звезды\Презентация марафона\Мы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64" y="3101107"/>
            <a:ext cx="3367055" cy="24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48" y="-243408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Важная информация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3448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Подробная информация о сроках и условиях проведения конкурсов представлена в Положениях о конкурсах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чрезвычайных ситуаций, не зависимых от Оргкомитета, и невозможности проведения очных этапов, конкурсы могут проводится в заочно формате. Жюри оценивают работы дистанционно. Информация о формате проведения каждого конкурса будет объявлена дополнительно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Заявки на участие в конкурсе, работы и видеозаписи конкурсных номеров, присланные позднее указанного в Положении срока и оформленные ненадлежащим образом, рассматриваться не будут.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об итогах конкурсов будет размещена на сайте Дворца учащейся молодежи и в группе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Дипломы и сертификаты заполняются в соответствии с заявками,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присланными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конкурсы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Сертификаты за участие выдаются по запросу, направленному на электронную почту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96" y="692696"/>
            <a:ext cx="8229600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марафон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«Звезды зажигаются»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tab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2143" y="2060848"/>
            <a:ext cx="5084505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Торжественная церемония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награждения победителей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1484784"/>
            <a:ext cx="8219256" cy="4853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итогам Творческого марафона создается рейтинг,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котором учитываются один высший балл за каждый конкурс.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ГПОУ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набравшие наибольшее количество баллов, награждаются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I, II, III степени.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Награждение победителей Творческого марафона состоится                                      на торжественной церемонии закрытия городского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марафона-конкурса «Звезды зажигаются»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мая 2023 года.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месте и времени проведения церемонии будет объявлено дополнительно.</a:t>
            </a: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38" y="-315416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найти положения о конкурсах?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011188"/>
            <a:ext cx="6336704" cy="8249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Дворца учащейся молодежи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://dumspb.ru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10.10.10.10\docs\Отдел Социально-культурной работы\ЗВЕЗДЫ ЗАЖИГАЮТСЯ\2022-2023\! Звезды\Презентация марафона\qr-code_Сайт ДУМ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1" y="79501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10.10.10\docs\Отдел Социально-культурной работы\ЗВЕЗДЫ ЗАЖИГАЮТСЯ\2022-2023\! Звезды\Презентация марафона\сайт1!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3" y="2204864"/>
            <a:ext cx="859977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38" y="-315416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найти положения о конкурсах?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011188"/>
            <a:ext cx="6336704" cy="8249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Дворца учащейся молодежи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://dumspb.ru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10.10.10.10\docs\Отдел Социально-культурной работы\ЗВЕЗДЫ ЗАЖИГАЮТСЯ\2022-2023\! Звезды\Презентация марафона\qr-code_Сайт ДУМ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1" y="79501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10.10.10.10\docs\Отдел Социально-культурной работы\ЗВЕЗДЫ ЗАЖИГАЮТСЯ\2022-2023\! Звезды\Презентация марафона\сайт2!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6" y="2330715"/>
            <a:ext cx="9410387" cy="45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38" y="-315416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найти положения о конкурсах?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011188"/>
            <a:ext cx="6336704" cy="8249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Дворца учащейся молодежи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://dumspb.ru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10.10.10.10\docs\Отдел Социально-культурной работы\ЗВЕЗДЫ ЗАЖИГАЮТСЯ\2022-2023\! Звезды\Презентация марафона\qr-code_Сайт ДУМ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1" y="79501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10.10.10.10\docs\Отдел Социально-культурной работы\ЗВЕЗДЫ ЗАЖИГАЮТСЯ\2022-2023\! Звезды\Презентация марафона\сайт3!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313"/>
            <a:ext cx="9291918" cy="47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1340768"/>
            <a:ext cx="8219256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ГБНОУ ДУМ СПб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www.dumspb.ru</a:t>
            </a:r>
          </a:p>
          <a:p>
            <a:pPr marL="0" indent="0" algn="just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социально-культурной работы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Малая Конюшенная, д. 1-3, литера В, кабинет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oscardum@mail.ru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https://vk.com/public_oscardum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Контактный телефон: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417-38-14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вопросам, связанным с конкурсами «Мозаика ремёсел» и «Юность-2023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обращаться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отдел «Экспозиционно-выставочный центр»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Синопская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наб., д. 64, лит.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evc.dum@yandex.ru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https://vk.com/clubevc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Контактный телефон: 246-08-59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5" y="1107479"/>
            <a:ext cx="8347741" cy="39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51" y="-110874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творческий марафон-конкурс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«Звезды зажигаются»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924" y="953345"/>
            <a:ext cx="8496944" cy="59046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конкурс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Вдохновение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видеотворчества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зрения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декоративно-прикладного творчества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ремесел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вокально-инструментального искусства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славу Отечества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медиатехнологий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пульсе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хореографических коллективов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Симфония танца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проектов технического творчества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и техника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моды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Юность – 2023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театральных коллективов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литературный конкурс «Вдохновение»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(заочный)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9046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проза,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поэзия,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работ в номинации «Эссе»:</a:t>
            </a:r>
          </a:p>
          <a:p>
            <a:pPr algn="just"/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животных – наша ответственность перед природой» (посвящается Году заботы о животных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Наследие Петра I» (посвящается 350-летию со дня рождения Петра Великого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первый друг, мой друг бесценный!» (посвящается Дню лицеиста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работы хороши – все профессии важны» (посвящается Дню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образования),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жизни всегда есть место подвигу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человек в нашей жизни – учитель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конкурс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принимаются не более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 в каждой номинации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от ГПОУ.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работы принимаются 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октября 2022 года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почте: 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Загрузки\clipart-pen-wing-feather-pen-clip-art-1652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1015860"/>
            <a:ext cx="22911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05" y="1531372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1396628">
            <a:off x="7061647" y="1591666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3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октября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видеотворчества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«Точка зрения»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(заочный)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96" y="1392361"/>
            <a:ext cx="8229600" cy="557321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короткометражный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фильм,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документальный короткометражный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фильм,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анимационный фильм.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конкурса:</a:t>
            </a:r>
          </a:p>
          <a:p>
            <a:pPr algn="just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«Дай лапу, друг, для счастья на земле» (посвящается Году заботы о животных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«Петр Великий» (посвящается 350-летию со дня рождения Петра Великого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«Поэзия Роберта Рождественского» (посвящается 90-летию со дня рождения Роберта Ивановича Рождественского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«Профессионалами не рождаются, ими становятся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чего начинается Родина».</a:t>
            </a:r>
          </a:p>
          <a:p>
            <a:pPr marL="0" indent="0" algn="just">
              <a:buNone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работы принимаются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20 октября 2022 года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включительно по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почте: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Загрузки\kisspng-clapperboard-computer-icons-film-cinema-clapperboard-5b1543a71c8321.91864267152812023111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76683"/>
            <a:ext cx="2037582" cy="20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" y="680224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51764">
            <a:off x="547405" y="849659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20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октября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48" y="24165"/>
            <a:ext cx="9036496" cy="1888851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 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«Мозаика ремёсел»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(заочный)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2420888"/>
            <a:ext cx="8219256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интерьера,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Текстиль,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Декор,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Прикладное творчество.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участие и работы принимаются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октября по 15 ноября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года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Синопская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наб., д. 64, лит.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«Экспозиционно-выставочный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центр»</a:t>
            </a:r>
          </a:p>
          <a:p>
            <a:pPr marL="0" indent="0" algn="just">
              <a:buNone/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evc.dum@yandex.ru</a:t>
            </a:r>
            <a:endParaRPr lang="ru-RU" sz="2400" dirty="0"/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Контактный телефон: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246-08-59</a:t>
            </a:r>
            <a:endParaRPr lang="ru-RU" sz="2100" b="1" dirty="0"/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10" y="1611445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5280">
            <a:off x="6821656" y="1780879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15 ноября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\\10.10.10.10\docs\Отдел Социально-культурной работы\!!! Заринская\Фотошоп\Фишки\pottery-worksh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12367"/>
            <a:ext cx="2381960" cy="23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вокально-инструментального искусства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 славу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Отечества»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50131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вокал: солисты и ансамбли (не более 11 человек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вокал: солисты и ансамбли (не более 11 человек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вокал: солисты и ансамбли (не более 11 человек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исполнение: солисты 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ансамбли,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песня: сольное исполнение и ансамбль.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конкурса: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Город, знакомый до слёз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 страна моя родная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со мной моя Россия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Поклонимся великим тем годам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участие и видеозаписи номеров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принимаются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18 ноября 2022 года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почте: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D:\Загрузки\treble-cl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5286"/>
            <a:ext cx="1811560" cy="18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0" y="1171208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98239">
            <a:off x="6949339" y="1340641"/>
            <a:ext cx="205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18 ноября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вокально-инструментального искусства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 славу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Отечества»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96" y="1772816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algn="just"/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проводится на базах ГПОУ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и видеозаписей</a:t>
            </a:r>
            <a:r>
              <a:rPr lang="ru-RU" sz="3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ноября 2022 </a:t>
            </a:r>
            <a:r>
              <a:rPr lang="ru-RU" sz="3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Оргкомитет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 ноября 2022 года оповестит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на очный этап конкурса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очный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состоится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2022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Жюри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определяет конкурсантов для их дальнейшего участия в следующем этапе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Оргкомитет 7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2022 года оповестит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на финальный этап Конкурса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финальный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состоится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2022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принимаются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более четырех заявок от ГПОУ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6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95003"/>
            <a:ext cx="9375044" cy="7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5212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медиатехнологий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пульсе»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(заочный)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</a:p>
          <a:p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аудиоподкаст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лонгрид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веб-сайт,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видеоблог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видеоинтервью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видеорепортаж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конкурс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 не более трех работ в каждой номинации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от ГПОУ.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Заявки на участие и работы принимаются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24 ноября 2022 года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 по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почте: 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oscardum@mail.ru.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3" descr="\\10.10.10.10\docs\Отдел Социально-культурной работы\!!! Заринская\Фотошоп\Фишки\ст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95" y="650580"/>
            <a:ext cx="2124538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435888">
            <a:off x="6656295" y="780497"/>
            <a:ext cx="2031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заявки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 24 ноября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D:\Загрузки\png-clipart-technology-euclidean-icon!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58037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1548</Words>
  <Application>Microsoft Office PowerPoint</Application>
  <PresentationFormat>Экран (4:3)</PresentationFormat>
  <Paragraphs>311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Правительство Санкт-Петербурга Комитет по образованию Государственное бюджетное нетиповое образовательное учреждение  Дворец учащейся молодежи Санкт-Петербурга</vt:lpstr>
      <vt:lpstr>Творческий марафон  «Звезды зажигаются»</vt:lpstr>
      <vt:lpstr>Региональный творческий марафон-конкурс «Звезды зажигаются»</vt:lpstr>
      <vt:lpstr>Региональный литературный конкурс «Вдохновение» (заочный)</vt:lpstr>
      <vt:lpstr>Региональный конкурс видеотворчества «Точка зрения» (заочный)</vt:lpstr>
      <vt:lpstr>Региональный конкурс декоративно-прикладного творчества  «Мозаика ремёсел» (заочный)</vt:lpstr>
      <vt:lpstr>Региональный конкурс  вокально-инструментального искусства «Во славу Отечества» </vt:lpstr>
      <vt:lpstr>Региональный конкурс  вокально-инструментального искусства «Во славу Отечества» </vt:lpstr>
      <vt:lpstr>Региональный конкурс медиатехнологий «На пульсе»  (заочный)</vt:lpstr>
      <vt:lpstr>Региональный конкурс хореографических коллективов «Симфония танца» </vt:lpstr>
      <vt:lpstr>Региональный конкурс хореографических коллективов «Симфония танца» </vt:lpstr>
      <vt:lpstr>Региональный конкурс проектов технического творчества «Молодежь и техника» </vt:lpstr>
      <vt:lpstr>Региональный конкурс проектов технического творчества «Молодежь и техника» </vt:lpstr>
      <vt:lpstr>Региональный конкурс «Планета моды» </vt:lpstr>
      <vt:lpstr>Региональный фотоконкурс «Юность-2023»  (заочный)</vt:lpstr>
      <vt:lpstr>Региональный конкурс театральных коллективов «Маска» </vt:lpstr>
      <vt:lpstr>Региональный конкурс театральных коллективов «Маска» </vt:lpstr>
      <vt:lpstr>Образовательная программа марафона</vt:lpstr>
      <vt:lpstr>Студия пантомимы и пластики «Ателье» руководитель Людмила Геннадьевна Белова</vt:lpstr>
      <vt:lpstr>Театральная студия «МЫ» руководитель Ольга Станиславовна Белова</vt:lpstr>
      <vt:lpstr>Важная информация</vt:lpstr>
      <vt:lpstr>Творческий марафон  «Звезды зажигаются»</vt:lpstr>
      <vt:lpstr>Торжественная церемония  награждения победителей</vt:lpstr>
      <vt:lpstr>Где найти положения о конкурсах?</vt:lpstr>
      <vt:lpstr>Где найти положения о конкурсах?</vt:lpstr>
      <vt:lpstr>Где найти положения о конкурсах?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Опарина</dc:creator>
  <cp:lastModifiedBy>Анастасия Белякова</cp:lastModifiedBy>
  <cp:revision>152</cp:revision>
  <dcterms:created xsi:type="dcterms:W3CDTF">2020-08-21T11:46:31Z</dcterms:created>
  <dcterms:modified xsi:type="dcterms:W3CDTF">2022-09-08T07:22:21Z</dcterms:modified>
</cp:coreProperties>
</file>